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8" r:id="rId7"/>
    <p:sldId id="282" r:id="rId8"/>
    <p:sldId id="279" r:id="rId9"/>
    <p:sldId id="283" r:id="rId10"/>
    <p:sldId id="261" r:id="rId11"/>
    <p:sldId id="281" r:id="rId12"/>
    <p:sldId id="262" r:id="rId13"/>
    <p:sldId id="264" r:id="rId14"/>
    <p:sldId id="265" r:id="rId15"/>
    <p:sldId id="266" r:id="rId16"/>
    <p:sldId id="267" r:id="rId17"/>
    <p:sldId id="275" r:id="rId18"/>
    <p:sldId id="284" r:id="rId19"/>
    <p:sldId id="268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067A-D156-4BE1-AFFD-FB2A81ADAE4C}" type="datetimeFigureOut">
              <a:rPr lang="en-US" smtClean="0"/>
              <a:t>09-Apr-18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1FE6-0B82-4A07-B494-AB34ABAA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0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5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83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33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27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09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7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70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94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87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7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96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90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1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38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5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3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84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0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8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6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2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0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0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0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1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16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908300" y="6570091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accent2">
                    <a:lumMod val="75000"/>
                  </a:schemeClr>
                </a:solidFill>
              </a:rPr>
              <a:t>মোছাঃ</a:t>
            </a:r>
            <a:r>
              <a:rPr lang="bn-IN" baseline="0" dirty="0" smtClean="0">
                <a:solidFill>
                  <a:schemeClr val="accent2">
                    <a:lumMod val="75000"/>
                  </a:schemeClr>
                </a:solidFill>
              </a:rPr>
              <a:t> রাজিয়া সুলতানা, সহকারী শিক্ষিকা।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5176" y="288169"/>
            <a:ext cx="1039017" cy="1102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8850" y="5559288"/>
            <a:ext cx="935750" cy="992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283" y="5624156"/>
            <a:ext cx="925174" cy="981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44" y="300308"/>
            <a:ext cx="985719" cy="10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7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9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8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3" y="1337481"/>
            <a:ext cx="8505192" cy="4981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4183" y="569465"/>
            <a:ext cx="13980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4037" y="569465"/>
            <a:ext cx="86273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1319" y="569465"/>
            <a:ext cx="10150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0885" y="569465"/>
            <a:ext cx="94128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3341" y="0"/>
            <a:ext cx="9144000" cy="6858000"/>
          </a:xfrm>
          <a:prstGeom prst="frame">
            <a:avLst>
              <a:gd name="adj1" fmla="val 4394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5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4278" y="5216012"/>
            <a:ext cx="6587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যা-কিছু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কল্যানকর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করিয়াছে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12980" y="1459655"/>
            <a:ext cx="6708710" cy="3252303"/>
            <a:chOff x="1639790" y="1067770"/>
            <a:chExt cx="5350394" cy="24986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790" y="1074096"/>
              <a:ext cx="2484341" cy="24923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984" y="1067770"/>
              <a:ext cx="2362200" cy="24986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688841" y="379060"/>
            <a:ext cx="587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ছবি দেখে কবিতার চরন বলার চেষ্টা করি---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747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220" y="497274"/>
            <a:ext cx="26281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800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4589" y="5010481"/>
            <a:ext cx="5787384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 পাঁচজন বিখ্যাত নারীর নাম জোড়ায় আলোচনা করে  লেখ।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94" y="1785413"/>
            <a:ext cx="3551773" cy="2767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786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1640" y="5298529"/>
            <a:ext cx="669937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বিশ্বে যা-কিছু এল পাপ-তাপ বেদনা অশ্রুবারি</a:t>
            </a:r>
          </a:p>
          <a:p>
            <a:pPr algn="ctr"/>
            <a:r>
              <a:rPr lang="bn-BD" sz="360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অর্ধেক তার আনিয়াছে নর,অর্ধেক তার নারী।           </a:t>
            </a:r>
            <a:endParaRPr lang="en-US" sz="280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2" b="93417" l="6167" r="94333">
                        <a14:foregroundMark x1="62250" y1="11417" x2="51042" y2="4292"/>
                        <a14:foregroundMark x1="6208" y1="59833" x2="9292" y2="39958"/>
                        <a14:foregroundMark x1="85667" y1="65917" x2="50042" y2="93417"/>
                        <a14:foregroundMark x1="85167" y1="74083" x2="94333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5" t="8596" r="7149" b="8177"/>
          <a:stretch/>
        </p:blipFill>
        <p:spPr>
          <a:xfrm>
            <a:off x="1073021" y="1483572"/>
            <a:ext cx="3144416" cy="304322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" r="907"/>
          <a:stretch/>
        </p:blipFill>
        <p:spPr>
          <a:xfrm>
            <a:off x="4656557" y="1408927"/>
            <a:ext cx="3139167" cy="304322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88841" y="379060"/>
            <a:ext cx="587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ছবি দেখে কবিতার চরন বলার চেষ্টা করি---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85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4318" y="5205222"/>
            <a:ext cx="656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জগতের যত বড় বড় জয় বড় বড় অভিযান</a:t>
            </a:r>
          </a:p>
          <a:p>
            <a:pPr algn="ctr"/>
            <a:r>
              <a:rPr lang="bn-BD" sz="36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মাতা ভগ্নী ও বধূদের ত্যাগে হইয়াছে মহীয়ান।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88841" y="379060"/>
            <a:ext cx="587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ছবি দেখে কবিতার চরন বলার চেষ্টা করি---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11" y="1259633"/>
            <a:ext cx="6199716" cy="359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6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731" y="5139909"/>
            <a:ext cx="7305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 রণে কত খুন দিল নর, লেখা আছে ইতিহাসে,</a:t>
            </a:r>
          </a:p>
          <a:p>
            <a:pPr algn="ctr"/>
            <a:r>
              <a:rPr lang="bn-BD" sz="36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কত নারী দিল সিঁথির সিঁদুর, লেখা নাই তার পাশে।         </a:t>
            </a:r>
            <a:endParaRPr lang="en-US" sz="28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8841" y="379060"/>
            <a:ext cx="587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ছবি দেখে কবিতার চরন বলার চেষ্টা করি---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59" y="1076544"/>
            <a:ext cx="6324599" cy="395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4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2431" y="5167900"/>
            <a:ext cx="7511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কত মাতা দিল হৃদয় উপাড়ি কত বোন দিল সেবা,</a:t>
            </a:r>
          </a:p>
          <a:p>
            <a:pPr algn="ctr"/>
            <a:r>
              <a:rPr lang="bn-BD" sz="36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বীরের স্মৃতি-স্তম্ভের গায়ে লিখিয়া রেখেছে কেবা?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8841" y="379060"/>
            <a:ext cx="587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ছবি দেখে কবিতার চরন বলার চেষ্টা করি---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927181" y="1381408"/>
            <a:ext cx="6731625" cy="3368918"/>
            <a:chOff x="1581949" y="1381408"/>
            <a:chExt cx="6731625" cy="33689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949" y="1381408"/>
              <a:ext cx="4408305" cy="33689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9500" l="10000" r="90000">
                          <a14:foregroundMark x1="26500" y1="68000" x2="11500" y2="99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474" y="1381408"/>
              <a:ext cx="2324100" cy="3189723"/>
            </a:xfrm>
            <a:prstGeom prst="roundRect">
              <a:avLst>
                <a:gd name="adj" fmla="val 703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4499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3062" y="5195892"/>
            <a:ext cx="7305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 কালে একা হয় নি কো জয়ী পুরুষের তরবারি</a:t>
            </a:r>
          </a:p>
          <a:p>
            <a:pPr algn="ctr"/>
            <a:r>
              <a:rPr lang="bn-IN" sz="36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প্রেরণা দিয়াছে, শক্তি দিয়াছে বিজয়-লক্ষী নারী। </a:t>
            </a:r>
            <a:endParaRPr lang="bn-BD" sz="36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8841" y="379060"/>
            <a:ext cx="587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ছবি দেখে কবিতার চরন বলার চেষ্টা করি---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84120" y="1398599"/>
            <a:ext cx="6203753" cy="3362528"/>
            <a:chOff x="1539552" y="1450019"/>
            <a:chExt cx="6203753" cy="33625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17" r="39535"/>
            <a:stretch/>
          </p:blipFill>
          <p:spPr>
            <a:xfrm>
              <a:off x="4954555" y="1450019"/>
              <a:ext cx="2788750" cy="33625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552" y="1450019"/>
              <a:ext cx="2971800" cy="33625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030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9951"/>
            <a:ext cx="2133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320669"/>
            <a:ext cx="4495800" cy="3131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20371" y="4683457"/>
            <a:ext cx="722705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“বিশ্বের </a:t>
            </a:r>
            <a:r>
              <a:rPr lang="bn-BD" sz="32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যা- কিছু মহান সৃষ্টি চির- কল্যাণকর</a:t>
            </a:r>
          </a:p>
          <a:p>
            <a:pPr algn="ctr"/>
            <a:r>
              <a:rPr lang="bn-BD" sz="32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অর্ধেক তার করিয়াছে নারী, অর্ধেক তার নর</a:t>
            </a:r>
            <a:r>
              <a:rPr lang="bn-BD" sz="32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।”</a:t>
            </a:r>
          </a:p>
          <a:p>
            <a:pPr algn="ctr"/>
            <a:r>
              <a:rPr lang="bn-BD" sz="32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উদ্দীপকটির </a:t>
            </a:r>
            <a:r>
              <a:rPr lang="bn-BD" sz="3200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তাৎপর্য দলে আলোচনা করে উপস্থাপন কর।</a:t>
            </a:r>
            <a:endParaRPr lang="en-US" sz="3200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8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0470" y="438150"/>
            <a:ext cx="4031673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 ক্ষমতাশালী নারী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35" y="1306443"/>
            <a:ext cx="2595740" cy="1827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92" y="1309626"/>
            <a:ext cx="2512281" cy="1824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35" y="3897626"/>
            <a:ext cx="2595740" cy="1774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92" y="3897626"/>
            <a:ext cx="2512281" cy="1749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28486" y="3201582"/>
            <a:ext cx="348636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একুইটাইনের ইলিনর (১১২২-১২২৪)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0543" y="3297551"/>
            <a:ext cx="248805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ইসাবেলা (১৪৫১-১৫০৪)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7306" y="5785596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রাশিয়ার কাথেরিন (১৭২৯-১৭৯৬)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6271" y="5785597"/>
            <a:ext cx="314902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রানী ভিক্টোরিয়া (১৮১৯-১৯০১)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459951"/>
            <a:ext cx="2133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5400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7422" y="1514387"/>
            <a:ext cx="569648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কাজী নজরুল ইসলামের জন্ম কত সালে?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969" y="2255093"/>
            <a:ext cx="2029548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১৮৮৯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0635" y="2255093"/>
            <a:ext cx="2093308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১৮৯৯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968" y="2909596"/>
            <a:ext cx="2029549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১৯৭২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0635" y="2909596"/>
            <a:ext cx="2093308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১৯৭৬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7422" y="3564099"/>
            <a:ext cx="6959859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‘নারী’ কবিতাটি কোন কাব্যগ্রন্থ থেকে নেয়া হয়েছে?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7968" y="4349708"/>
            <a:ext cx="2029549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অগ্নিবীণা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0635" y="4349708"/>
            <a:ext cx="2233267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বিষের বাঁশি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7968" y="4982917"/>
            <a:ext cx="2029549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সাম্যবাদী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60635" y="4982917"/>
            <a:ext cx="2233267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ছায়ানট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97422" y="5694588"/>
            <a:ext cx="6959859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বিতায় সাম্যের গান বলতে কবি কি বুঝিয়েছেন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38531" y="2292416"/>
            <a:ext cx="394925" cy="3825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85654" y="5020239"/>
            <a:ext cx="394925" cy="3825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5178" y="627592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94" y="1969509"/>
            <a:ext cx="1448792" cy="168927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856256" y="3991935"/>
            <a:ext cx="34124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রাজিয়া সুলতানা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আর, কে, এম দাখিল মাদ্‌রাসা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 জয়পুরহাট 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1046" y="3991935"/>
            <a:ext cx="33676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৮ম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 ০৬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 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4221" y="5879525"/>
            <a:ext cx="492977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E-mail : raziasultanapopi@gmail.com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83" y="2061326"/>
            <a:ext cx="1379052" cy="16276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Rounded Rectangle 4"/>
          <p:cNvSpPr/>
          <p:nvPr/>
        </p:nvSpPr>
        <p:spPr>
          <a:xfrm>
            <a:off x="4364378" y="1932152"/>
            <a:ext cx="261013" cy="346705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2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4727" y="683527"/>
            <a:ext cx="2225723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26" y="1694866"/>
            <a:ext cx="5749462" cy="3308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98983" y="5115634"/>
            <a:ext cx="7457209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‘মানবসভ্যতা নির্মাণে পুরুষ ও নারীর অবদান সমান’</a:t>
            </a:r>
            <a:r>
              <a:rPr lang="en-US" sz="2800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 কথাটির যথার্ততা বিশ্লেষণ করে পনের লাইনের একটি অনুচ্ছেদ লিখে আনবে।</a:t>
            </a:r>
            <a:endParaRPr lang="en-US" sz="2800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8" y="318795"/>
            <a:ext cx="8546841" cy="624995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53892" y="901165"/>
            <a:ext cx="5087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 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11" y="948134"/>
            <a:ext cx="2440850" cy="1856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14" y="948134"/>
            <a:ext cx="2380860" cy="1856508"/>
          </a:xfrm>
          <a:prstGeom prst="round2DiagRect">
            <a:avLst>
              <a:gd name="adj1" fmla="val 0"/>
              <a:gd name="adj2" fmla="val 2211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26" y="3382814"/>
            <a:ext cx="2375535" cy="1892252"/>
          </a:xfrm>
          <a:prstGeom prst="round2DiagRect">
            <a:avLst>
              <a:gd name="adj1" fmla="val 0"/>
              <a:gd name="adj2" fmla="val 2120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24" y="3382815"/>
            <a:ext cx="2301550" cy="1892251"/>
          </a:xfrm>
          <a:prstGeom prst="round2DiagRect">
            <a:avLst>
              <a:gd name="adj1" fmla="val 16667"/>
              <a:gd name="adj2" fmla="val 147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55541" y="5791871"/>
            <a:ext cx="47619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কাদেরকে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2611" y="5791870"/>
            <a:ext cx="51359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তাঁরা বিভিন্ন সময়ের আন্দোলনকারী নারী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6382" y="2853777"/>
            <a:ext cx="343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সিস্টার নিভেদিতা (১৮৬৭-১৯১১)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335" y="2874714"/>
            <a:ext cx="358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আশালতা সেন (১৮৯৪-১৯৮৬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8784" y="5324201"/>
            <a:ext cx="3063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লীলা নাগ (১৯০০-১৯৭০)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4982" y="5367938"/>
            <a:ext cx="380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প্রীতিলতা ওয়াদ্দেদার (১৯১১-১৯৩২)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8451" y="276933"/>
            <a:ext cx="487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ছবি দেখি নাম বলার চেষ্টা করি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420" y="272214"/>
            <a:ext cx="34305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6000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bn-BD" sz="6000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2" b="99102" l="10000" r="96667">
                        <a14:foregroundMark x1="56889" y1="60180" x2="45778" y2="99401"/>
                        <a14:foregroundMark x1="55111" y1="70659" x2="44222" y2="53892"/>
                        <a14:foregroundMark x1="88667" y1="83533" x2="96667" y2="99401"/>
                        <a14:foregroundMark x1="86000" y1="77246" x2="71111" y2="4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60" y="1592383"/>
            <a:ext cx="4147476" cy="357084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07029" y="5467738"/>
            <a:ext cx="553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</a:rPr>
              <a:t>লিখেছেনঃ কবি কাজী নজরুল ইসলাম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1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621" y="858453"/>
            <a:ext cx="18288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408" y="2416628"/>
            <a:ext cx="77910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শিক্ষার্থীরা-----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ইসলামের পরিচয় বলতে পারবে,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‘নারী’ কবিতাটি শুদ্ধ উচ্চারণে আবৃত্তি করতে পারবে,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‘মানব সভ্যতা নির্মানে পুরুষ ও নারীর যৌথ  ভূমিকা’- বিশ্লেষণ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2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3939" y="295522"/>
            <a:ext cx="2934697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u="sng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000" u="sng" cap="none" spc="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71" y="2580650"/>
            <a:ext cx="2212537" cy="211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843840" y="1191197"/>
            <a:ext cx="2080727" cy="13358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পরাধীনতা, অন্যায়, অবিচার ও শোষণের বিরুদ্ধে প্রতিবাদ করায়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85646" y="1155399"/>
            <a:ext cx="2099388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১৮৯৯ খ্রিষ্টাব্দের ২৪শে মে বর্ধমান জেলার আসানসোল মহকুমায়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27576" y="1155399"/>
            <a:ext cx="2118049" cy="14144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কলকাতায় সাহিত্যচর্চায় আত্মনিয়োগ করেন।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27576" y="2907238"/>
            <a:ext cx="2080727" cy="1436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১৯৭২ সালে কবিকে ঢাকায় নাগরিকত্ব প্রদান করা হয়।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54368" y="4744622"/>
            <a:ext cx="2080727" cy="1436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১৯৭৬ সালের ২৯শে আগস্ট ঢাকায় মৃত্যুবরণ করেন।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43840" y="4715069"/>
            <a:ext cx="2080727" cy="1436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সম্পাদিত পত্রিকাঃ ধূমকেতু, লাঙ্গল, দৈনিক নবযুগ 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3839" y="2902577"/>
            <a:ext cx="2080727" cy="1436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মহাযুদ্ধ শুরু হলে তিনি বাঙালি পল্টনে যোগদান করেন।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64897" y="4715069"/>
            <a:ext cx="2080727" cy="1436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 চর্চাঃ কাব্যগ্রন্থ, উপন্যাস, গল্প, নাটক, প্রবন্ধগ্রন্থ, জীবনী গ্রন্থ, অনুবাদ এবং গানের সংকলন ।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1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6192" y="457200"/>
            <a:ext cx="493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শব্দার্থ শিখে নিই--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013" y="1335962"/>
            <a:ext cx="105435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9013" y="5466478"/>
            <a:ext cx="138093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অশ্রুবারী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9013" y="2823115"/>
            <a:ext cx="105435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পীড়ন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9014" y="4138103"/>
            <a:ext cx="105435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রণ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1631" y="1335961"/>
            <a:ext cx="1054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1631" y="2854081"/>
            <a:ext cx="153955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অত্যাচার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1630" y="4049035"/>
            <a:ext cx="1054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1630" y="5417506"/>
            <a:ext cx="195942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 জল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78" y="2575359"/>
            <a:ext cx="1619926" cy="11418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Flowchart: Process 16"/>
          <p:cNvSpPr/>
          <p:nvPr/>
        </p:nvSpPr>
        <p:spPr>
          <a:xfrm>
            <a:off x="3520078" y="3940227"/>
            <a:ext cx="1619926" cy="1178652"/>
          </a:xfrm>
          <a:prstGeom prst="flowChartProcess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14"/>
          <a:stretch/>
        </p:blipFill>
        <p:spPr>
          <a:xfrm>
            <a:off x="3511332" y="5262465"/>
            <a:ext cx="1628672" cy="10543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2" y="1233213"/>
            <a:ext cx="1628672" cy="1089353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787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133" y="457429"/>
            <a:ext cx="578633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69" y="1662792"/>
            <a:ext cx="6991350" cy="4430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027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351" y="5153808"/>
            <a:ext cx="6904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সাম্যের গান গাই-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পুরুষ-রমণী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15616" y="1657722"/>
            <a:ext cx="6624735" cy="2942270"/>
            <a:chOff x="1259632" y="1769689"/>
            <a:chExt cx="6727372" cy="24923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769689"/>
              <a:ext cx="3097764" cy="24923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339" y="1769689"/>
              <a:ext cx="3149665" cy="249230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688841" y="379060"/>
            <a:ext cx="587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ছবি দেখে কবিতার চরন বলার চেষ্টা করি---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60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560</Words>
  <Application>Microsoft Office PowerPoint</Application>
  <PresentationFormat>On-screen Show (4:3)</PresentationFormat>
  <Paragraphs>115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golam azom</dc:creator>
  <cp:lastModifiedBy>Md. Abdur Rauf</cp:lastModifiedBy>
  <cp:revision>41</cp:revision>
  <dcterms:created xsi:type="dcterms:W3CDTF">2018-03-29T04:50:39Z</dcterms:created>
  <dcterms:modified xsi:type="dcterms:W3CDTF">2018-04-09T00:59:47Z</dcterms:modified>
</cp:coreProperties>
</file>